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2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9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781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03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4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7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93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48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53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78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32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71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0467AD8-9B45-4D74-8C17-FD319D5DA7F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707093-3F6F-496D-9512-ACAA9DE05641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6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5B6F8-942C-734D-9E7B-6041257C73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</a:t>
            </a:r>
            <a:r>
              <a:rPr lang="en-US" dirty="0"/>
              <a:t> </a:t>
            </a:r>
            <a:r>
              <a:rPr lang="ru-RU" b="0" i="0" u="none" strike="noStrike" dirty="0">
                <a:effectLst/>
                <a:highlight>
                  <a:srgbClr val="FFFFFF"/>
                </a:highlight>
              </a:rPr>
              <a:t>«Вакансии</a:t>
            </a:r>
            <a:r>
              <a:rPr lang="en-US" b="0" i="0" u="none" strike="noStrike" dirty="0">
                <a:effectLst/>
                <a:highlight>
                  <a:srgbClr val="FFFFFF"/>
                </a:highlight>
              </a:rPr>
              <a:t> BI-</a:t>
            </a:r>
            <a:r>
              <a:rPr lang="ru-RU" dirty="0">
                <a:highlight>
                  <a:srgbClr val="FFFFFF"/>
                </a:highlight>
              </a:rPr>
              <a:t>аналитик</a:t>
            </a:r>
            <a:r>
              <a:rPr lang="ru-RU" b="0" i="0" u="none" strike="noStrike" dirty="0">
                <a:effectLst/>
                <a:highlight>
                  <a:srgbClr val="FFFFFF"/>
                </a:highlight>
              </a:rPr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7756D8-05D0-CB62-7AFF-BE3DCE7774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Имя выполняемого</a:t>
            </a:r>
          </a:p>
        </p:txBody>
      </p:sp>
    </p:spTree>
    <p:extLst>
      <p:ext uri="{BB962C8B-B14F-4D97-AF65-F5344CB8AC3E}">
        <p14:creationId xmlns:p14="http://schemas.microsoft.com/office/powerpoint/2010/main" val="424697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В. Обработка и анализ текстовых данных. Облако слов (Обработанный текст)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CBC457-2630-04AE-5E10-40605189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90" y="766391"/>
            <a:ext cx="6230219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4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В. Обработка и анализ текстовых данных. Облако слов (Индексы)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C29070-0FB9-AF97-BD43-E676E101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30" y="923576"/>
            <a:ext cx="5242253" cy="461880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B25D4A-0F1F-F9FA-5B01-27E724717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219" y="923576"/>
            <a:ext cx="5303068" cy="461880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6471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В. Обработка и анализ текстовых данных. Описание кластеров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A3C926-C18B-BF62-8FD3-5647B45C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450170"/>
            <a:ext cx="9211096" cy="42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7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В. Обработка и анализ текстовых данных. Анализ кластеров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BE4399-F5F6-DB2A-93DF-C1BA7772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956917"/>
            <a:ext cx="8516539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8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В. Обработка и анализ текстовых данных. Анализ кластеров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1AEE0-4591-60BB-97FB-63E353FB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14" y="843133"/>
            <a:ext cx="9483970" cy="53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7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В. Обработка и анализ текстовых данных. Анализ кластеров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D338A-C506-4191-9B3C-BDF5BDDD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13" y="709662"/>
            <a:ext cx="9560171" cy="54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6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Г. Сетевой анализ данных. Узлы и рёбра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FBB4D5-D000-773D-EBA1-709F8B07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3" y="2153138"/>
            <a:ext cx="5725227" cy="2947979"/>
          </a:xfrm>
          <a:prstGeom prst="rect">
            <a:avLst/>
          </a:prstGeom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C3016B-1AE4-2BD8-D4E4-D8E810EA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732" y="2125628"/>
            <a:ext cx="5534035" cy="3102764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916E9BD-1D8E-1F1A-053D-9A4E716BEA46}"/>
              </a:ext>
            </a:extLst>
          </p:cNvPr>
          <p:cNvSpPr/>
          <p:nvPr/>
        </p:nvSpPr>
        <p:spPr>
          <a:xfrm>
            <a:off x="6274191" y="1997612"/>
            <a:ext cx="45719" cy="3404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C1507-1109-1D8C-F7A3-BF98EDCC606E}"/>
              </a:ext>
            </a:extLst>
          </p:cNvPr>
          <p:cNvSpPr txBox="1"/>
          <p:nvPr/>
        </p:nvSpPr>
        <p:spPr>
          <a:xfrm>
            <a:off x="3052689" y="1603717"/>
            <a:ext cx="66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Узлы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9DDA8-FE05-2592-40DE-8A54DA190AD6}"/>
              </a:ext>
            </a:extLst>
          </p:cNvPr>
          <p:cNvSpPr txBox="1"/>
          <p:nvPr/>
        </p:nvSpPr>
        <p:spPr>
          <a:xfrm>
            <a:off x="9017390" y="1593221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Рёбра</a:t>
            </a:r>
          </a:p>
        </p:txBody>
      </p:sp>
    </p:spTree>
    <p:extLst>
      <p:ext uri="{BB962C8B-B14F-4D97-AF65-F5344CB8AC3E}">
        <p14:creationId xmlns:p14="http://schemas.microsoft.com/office/powerpoint/2010/main" val="225275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Г. Сетевой анализ данных. Граф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F77383-CAAE-A0A3-AA07-E99DE260A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577" y="889601"/>
            <a:ext cx="6524844" cy="507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12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Г. Сетевой анализ данных. Граф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679F6F-F250-6E98-ECA3-97EC9A86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31" y="843133"/>
            <a:ext cx="9172135" cy="51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054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Г. Сетевой анализ данных. </a:t>
            </a:r>
            <a:r>
              <a:rPr lang="ru-RU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метрики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13E50A-52B0-EA5A-DB37-55295891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10" y="1145060"/>
            <a:ext cx="8088777" cy="456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8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246848"/>
            <a:ext cx="10058400" cy="702302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А. Предобработка количественных данных. Набор данных.</a:t>
            </a:r>
            <a:endParaRPr lang="ru-RU" sz="36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3AC558-DE9A-F3D5-1EDF-9BC05BF3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7" y="2004009"/>
            <a:ext cx="11062905" cy="32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9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1C1A8DB-3A35-09E3-393E-4F747CE66DD7}"/>
              </a:ext>
            </a:extLst>
          </p:cNvPr>
          <p:cNvSpPr txBox="1">
            <a:spLocks/>
          </p:cNvSpPr>
          <p:nvPr/>
        </p:nvSpPr>
        <p:spPr>
          <a:xfrm>
            <a:off x="1066800" y="2742497"/>
            <a:ext cx="10058400" cy="8166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091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339613"/>
            <a:ext cx="10058400" cy="702302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А. Предобработка количественных данных. Плотность атрибутов.</a:t>
            </a:r>
            <a:endParaRPr lang="ru-RU" sz="36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9CF61F-6FD2-E53A-2DBA-2F9682A41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66" y="1203608"/>
            <a:ext cx="6316067" cy="48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294850"/>
            <a:ext cx="10058400" cy="70230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А. Предобработка количественных данных. Корреляционный анализ.</a:t>
            </a:r>
            <a:endParaRPr lang="ru-RU" sz="36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2C5369-2B10-5530-D901-BA047E70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957" y="949150"/>
            <a:ext cx="5886085" cy="511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246848"/>
            <a:ext cx="10058400" cy="70230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А. Предобработка количественных данных. База данных.</a:t>
            </a:r>
            <a:endParaRPr lang="ru-RU" sz="36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01C07EE-01A9-18C6-0737-31B2D93D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9" y="1154130"/>
            <a:ext cx="9342781" cy="45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45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220344"/>
            <a:ext cx="10058400" cy="7023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Б. Анализ количественных данных. </a:t>
            </a:r>
            <a:r>
              <a:rPr lang="ru-RU" sz="2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Дашборд</a:t>
            </a: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</a:t>
            </a:r>
            <a:r>
              <a:rPr lang="en-US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Datalens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46E9B-2683-431C-FD45-E8784735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12" y="1205744"/>
            <a:ext cx="9289774" cy="44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800" y="101074"/>
            <a:ext cx="10058400" cy="7023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Б. Анализ количественных данных. </a:t>
            </a:r>
            <a:r>
              <a:rPr lang="ru-RU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Медианная зарплата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61A2F4-5421-F557-0DFC-01CA0EDB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614863"/>
            <a:ext cx="5688073" cy="36282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792391-D57E-869C-CC3F-DBAC8591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07139"/>
            <a:ext cx="5688073" cy="36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Б. Анализ количественных данных. Вакансии по дате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C54FD9-50A9-7BD5-F4AF-EEDDDA35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" y="1809424"/>
            <a:ext cx="5427148" cy="31744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D85333-6FAC-ED47-4190-8FDD73D3A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63" y="1809423"/>
            <a:ext cx="5491390" cy="30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71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5BF79-6F3A-8C5B-83F2-12281D141FAD}"/>
              </a:ext>
            </a:extLst>
          </p:cNvPr>
          <p:cNvSpPr txBox="1">
            <a:spLocks/>
          </p:cNvSpPr>
          <p:nvPr/>
        </p:nvSpPr>
        <p:spPr>
          <a:xfrm>
            <a:off x="1066799" y="140831"/>
            <a:ext cx="10058400" cy="70230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В. Обработка и анализ текстовых данных. Облако слов (Необработанный текст)</a:t>
            </a:r>
            <a:r>
              <a:rPr lang="en-US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7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A925AE-15E0-C2C7-41EF-67A74094C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742575"/>
            <a:ext cx="6258798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3052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</TotalTime>
  <Words>222</Words>
  <Application>Microsoft Office PowerPoint</Application>
  <PresentationFormat>Широкоэкранный</PresentationFormat>
  <Paragraphs>23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Ретро</vt:lpstr>
      <vt:lpstr>Проект «Вакансии BI-аналитик»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Damir Gizatullin</dc:creator>
  <cp:lastModifiedBy>Damir Gizatullin</cp:lastModifiedBy>
  <cp:revision>2</cp:revision>
  <dcterms:created xsi:type="dcterms:W3CDTF">2024-06-18T04:34:49Z</dcterms:created>
  <dcterms:modified xsi:type="dcterms:W3CDTF">2024-06-23T08:34:34Z</dcterms:modified>
</cp:coreProperties>
</file>